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20" r:id="rId9"/>
    <p:sldId id="263" r:id="rId10"/>
    <p:sldId id="264" r:id="rId11"/>
    <p:sldId id="311" r:id="rId12"/>
    <p:sldId id="265" r:id="rId13"/>
    <p:sldId id="266" r:id="rId14"/>
    <p:sldId id="321" r:id="rId15"/>
    <p:sldId id="267" r:id="rId16"/>
    <p:sldId id="268" r:id="rId17"/>
    <p:sldId id="312" r:id="rId18"/>
    <p:sldId id="269" r:id="rId19"/>
    <p:sldId id="270" r:id="rId20"/>
    <p:sldId id="271" r:id="rId21"/>
    <p:sldId id="272" r:id="rId22"/>
    <p:sldId id="273" r:id="rId23"/>
    <p:sldId id="322" r:id="rId24"/>
    <p:sldId id="274" r:id="rId25"/>
    <p:sldId id="313" r:id="rId26"/>
    <p:sldId id="275" r:id="rId27"/>
    <p:sldId id="276" r:id="rId28"/>
    <p:sldId id="324" r:id="rId29"/>
    <p:sldId id="277" r:id="rId30"/>
    <p:sldId id="278" r:id="rId31"/>
    <p:sldId id="279" r:id="rId32"/>
    <p:sldId id="314" r:id="rId33"/>
    <p:sldId id="280" r:id="rId34"/>
    <p:sldId id="281" r:id="rId35"/>
    <p:sldId id="323" r:id="rId36"/>
    <p:sldId id="282" r:id="rId37"/>
    <p:sldId id="283" r:id="rId38"/>
    <p:sldId id="284" r:id="rId39"/>
    <p:sldId id="315" r:id="rId40"/>
    <p:sldId id="285" r:id="rId41"/>
    <p:sldId id="286" r:id="rId42"/>
    <p:sldId id="287" r:id="rId43"/>
    <p:sldId id="316" r:id="rId44"/>
    <p:sldId id="288" r:id="rId45"/>
    <p:sldId id="289" r:id="rId46"/>
    <p:sldId id="290" r:id="rId47"/>
    <p:sldId id="325" r:id="rId48"/>
    <p:sldId id="291" r:id="rId49"/>
    <p:sldId id="292" r:id="rId50"/>
    <p:sldId id="293" r:id="rId51"/>
    <p:sldId id="294" r:id="rId52"/>
    <p:sldId id="317" r:id="rId53"/>
    <p:sldId id="295" r:id="rId54"/>
    <p:sldId id="296" r:id="rId55"/>
    <p:sldId id="297" r:id="rId56"/>
    <p:sldId id="298" r:id="rId57"/>
    <p:sldId id="299" r:id="rId58"/>
    <p:sldId id="300" r:id="rId59"/>
    <p:sldId id="326" r:id="rId60"/>
    <p:sldId id="301" r:id="rId61"/>
    <p:sldId id="302" r:id="rId62"/>
    <p:sldId id="303" r:id="rId63"/>
    <p:sldId id="304" r:id="rId64"/>
    <p:sldId id="305" r:id="rId65"/>
    <p:sldId id="318" r:id="rId66"/>
    <p:sldId id="306" r:id="rId67"/>
    <p:sldId id="307" r:id="rId68"/>
    <p:sldId id="327" r:id="rId69"/>
    <p:sldId id="308" r:id="rId70"/>
    <p:sldId id="309" r:id="rId71"/>
    <p:sldId id="310" r:id="rId72"/>
    <p:sldId id="319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C24D0-7E0D-4B04-89E1-4FDA357FB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B765B9-F8F9-4C7A-A6ED-F82A35963E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D3C8C-544A-4901-BC1A-7A82546E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DA62BB-B751-43D9-8011-4D00727F5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50241-51BF-4A8B-B3E1-F17DCAFF4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6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F1A1F-F22F-44F4-A69B-FC730D1B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A8D61-00E9-4064-AAD1-7E9BEA189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EC430-563F-473A-9897-0803AE8D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9301-E7DE-47A6-AA29-88E4F1612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FEADC-2D6A-47F7-A5F1-A05F2AA9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3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EC1C3B-7200-4AA7-80EC-486BFE96BC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A7B92-AADC-447E-B96B-786151BC8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7AF1C-9DE6-48EC-81EF-DF6BEB760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BD3B6-6263-4C37-884E-BA11C394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A8A07-3FFC-4544-9210-4A378C4B6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1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87BB-7F34-45DE-9250-F5FC731D8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0C54D-EF94-4B88-BFDB-0454069016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B90A4-1875-4684-A5E0-CC122AD8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6B117-7767-4B68-BE4D-28B983B2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0FF7D-C4B1-4E74-8C0E-D4EB93DE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1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3042-B8DD-45C2-BE1C-7B0CB5614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1BB7D-CD4F-4A3E-A689-6C1C1499B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0A655-A1BC-466F-98BA-E69766E4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71237-0DCB-4EEC-AC7E-205970805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0DA3C-DCFA-441A-A1DB-01850237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5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68BB3-7427-4B84-824C-8CCE8D5A2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48B84-6A57-4241-AE1D-14A2539EE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E2DA4-6691-4725-ADAD-25018822D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CEE2D-F95E-47EB-A3B9-3A4DA10C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9C409-0381-4EFD-907F-7A544D40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5BA1D4-C549-440F-B84B-16993CEA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94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FF582-7BE3-4D4D-BAE2-B42071556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88478-474B-410D-9FB5-8237E6D7C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99237-E1F0-42C9-905D-F3B7B4D399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3B384-D748-4705-B91F-73DBD1F4D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6FB8B-C382-47F4-9BA7-AC340625A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7E8436-3652-4D86-B8B2-60C97F068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5D1E3-CAD2-432C-92A6-2788770D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63CFB2-743F-49A1-956B-641BAB076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2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4B09-75AB-45B0-8275-C0E9B2B63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D72D48-08D3-48B8-9892-C2D1690D2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080F6-9582-4F60-9734-8880A71E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253FA-D01F-4244-A34C-5A1F1D65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5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0C35BC-0B4C-48C8-A56E-160A7F52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4E1772-9FF7-4850-AAE3-17F33638B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AB1F79-5E35-4A4F-838A-946DB9C41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8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5A94-5234-4A02-A908-7079A9BD9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461EB-190D-4BE3-BD34-62734CEF5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B6A1C-92C1-4DE2-94E8-A1859D639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74888C-A3E5-4636-8A68-215404F7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9DA88-4F93-4F96-BAE4-D6180A67A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36E20-9B70-47C3-8237-918CEF3DF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4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BC-41F4-41E0-BBE4-05A76137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3E82D6-4AFC-4186-ACB1-E2893FD76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CF341-BB0B-429F-BC81-37FE5C298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1A8E37-CA20-434A-B36F-E3E992A9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9C655-9FB6-4410-95BD-FE26696B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057929-C9DD-413D-AD0A-E61875468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6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B12625-69BC-4309-B70C-4A66777C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1D6E4-1CBB-45DD-B848-DB61B8778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E6B88-4321-443B-94DE-526EA2CC04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455C-0022-4F73-9FC2-AC567A3CF9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6EDE9-070A-4E07-B390-8E76BE116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2CE31-86B2-46D8-8816-32760E509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9B561-0493-4FCF-B716-353C6C721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9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an-qi.blogspot.com/2016/08/how-clapping-hands-can-improve-quality-of-life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hellesmirror.com/2013/08/who-are-you-going-to-believe-me-or-your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an-qi.blogspot.com/2016/08/how-clapping-hands-can-improve-quality-of-life.ht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cebreakerideas.com/hand-clapping-games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ichellesmirror.com/2013/08/who-are-you-going-to-believe-me-or-your.html" TargetMode="Externa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hellesmirror.com/2013/08/who-are-you-going-to-believe-me-or-your.html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an-qi.blogspot.com/2016/08/how-clapping-hands-can-improve-quality-of-life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hellesmirror.com/2013/08/who-are-you-going-to-believe-me-or-your.html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an-qi.blogspot.com/2016/08/how-clapping-hands-can-improve-quality-of-life.html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hellesmirror.com/2013/08/who-are-you-going-to-believe-me-or-your.html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an-qi.blogspot.com/2016/08/how-clapping-hands-can-improve-quality-of-life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an-qi.blogspot.com/2016/08/how-clapping-hands-can-improve-quality-of-life.html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hellesmirror.com/2013/08/who-are-you-going-to-believe-me-or-your.html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an-qi.blogspot.com/2016/08/how-clapping-hands-can-improve-quality-of-life.html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hellesmirror.com/2013/08/who-are-you-going-to-believe-me-or-your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an-qi.blogspot.com/2016/08/how-clapping-hands-can-improve-quality-of-life.html" TargetMode="Externa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hellesmirror.com/2013/08/who-are-you-going-to-believe-me-or-your.html" TargetMode="Externa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an-qi.blogspot.com/2016/08/how-clapping-hands-can-improve-quality-of-life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chellesmirror.com/2013/08/who-are-you-going-to-believe-me-or-your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5C801E-26F7-4A80-8445-A66588E38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1415143"/>
            <a:ext cx="6105194" cy="36358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5600" dirty="0">
                <a:solidFill>
                  <a:srgbClr val="FFFFFF"/>
                </a:solidFill>
                <a:latin typeface="Comic Sans MS" panose="030F0702030302020204" pitchFamily="66" charset="0"/>
              </a:rPr>
              <a:t>My Kindergarten Sight Words</a:t>
            </a:r>
            <a:br>
              <a:rPr lang="en-US" sz="5600" dirty="0">
                <a:solidFill>
                  <a:srgbClr val="FFFFFF"/>
                </a:solidFill>
                <a:latin typeface="Comic Sans MS" panose="030F0702030302020204" pitchFamily="66" charset="0"/>
              </a:rPr>
            </a:br>
            <a:endParaRPr lang="en-US" sz="3600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689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go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76225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Picture 3" descr="A picture containing person, child, boy, young&#10;&#10;Description automatically generated">
            <a:extLst>
              <a:ext uri="{FF2B5EF4-FFF2-40B4-BE49-F238E27FC236}">
                <a16:creationId xmlns:a16="http://schemas.microsoft.com/office/drawing/2014/main" id="{88C98B4E-3A9E-4BDC-AB94-DFD9209C5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0725" y="1528902"/>
            <a:ext cx="666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155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me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83862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like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39521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lion looking at the camera&#10;&#10;Description automatically generated">
            <a:extLst>
              <a:ext uri="{FF2B5EF4-FFF2-40B4-BE49-F238E27FC236}">
                <a16:creationId xmlns:a16="http://schemas.microsoft.com/office/drawing/2014/main" id="{8FF0F6A8-9131-409D-AB40-EE74D67F5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30790" y="937251"/>
            <a:ext cx="5927369" cy="49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33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on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9708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in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90168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Picture 3" descr="A picture containing person, child, boy, young&#10;&#10;Description automatically generated">
            <a:extLst>
              <a:ext uri="{FF2B5EF4-FFF2-40B4-BE49-F238E27FC236}">
                <a16:creationId xmlns:a16="http://schemas.microsoft.com/office/drawing/2014/main" id="{88C98B4E-3A9E-4BDC-AB94-DFD9209C5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0725" y="1528902"/>
            <a:ext cx="666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839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so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57920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we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20653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CD3186-4AFC-44FC-93A8-09213770D8FC}"/>
              </a:ext>
            </a:extLst>
          </p:cNvPr>
          <p:cNvSpPr txBox="1"/>
          <p:nvPr/>
        </p:nvSpPr>
        <p:spPr>
          <a:xfrm>
            <a:off x="587828" y="478971"/>
            <a:ext cx="8447315" cy="5058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latin typeface="Comic Sans MS" panose="030F0702030302020204" pitchFamily="66" charset="0"/>
              </a:rPr>
              <a:t>Directions: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>
                <a:latin typeface="Comic Sans MS" panose="030F0702030302020204" pitchFamily="66" charset="0"/>
              </a:rPr>
              <a:t>Read the sight word out loud.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>
                <a:latin typeface="Comic Sans MS" panose="030F0702030302020204" pitchFamily="66" charset="0"/>
              </a:rPr>
              <a:t>If you see a lion ROAR!</a:t>
            </a:r>
          </a:p>
          <a:p>
            <a:pPr marL="742950" indent="-742950">
              <a:lnSpc>
                <a:spcPct val="150000"/>
              </a:lnSpc>
              <a:buFont typeface="+mj-lt"/>
              <a:buAutoNum type="arabicPeriod"/>
            </a:pPr>
            <a:r>
              <a:rPr lang="en-US" sz="4400" dirty="0">
                <a:latin typeface="Comic Sans MS" panose="030F0702030302020204" pitchFamily="66" charset="0"/>
              </a:rPr>
              <a:t>If you see children CLAP!</a:t>
            </a:r>
          </a:p>
        </p:txBody>
      </p:sp>
      <p:pic>
        <p:nvPicPr>
          <p:cNvPr id="5" name="Picture 4" descr="A picture containing person, child, indoor, young&#10;&#10;Description automatically generated">
            <a:extLst>
              <a:ext uri="{FF2B5EF4-FFF2-40B4-BE49-F238E27FC236}">
                <a16:creationId xmlns:a16="http://schemas.microsoft.com/office/drawing/2014/main" id="{F8696A22-ED41-4231-877E-E1B5793BEA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04792" y="4568514"/>
            <a:ext cx="3397753" cy="1660399"/>
          </a:xfrm>
          <a:prstGeom prst="rect">
            <a:avLst/>
          </a:prstGeom>
        </p:spPr>
      </p:pic>
      <p:pic>
        <p:nvPicPr>
          <p:cNvPr id="7" name="Picture 6" descr="A lion looking at the camera&#10;&#10;Description automatically generated">
            <a:extLst>
              <a:ext uri="{FF2B5EF4-FFF2-40B4-BE49-F238E27FC236}">
                <a16:creationId xmlns:a16="http://schemas.microsoft.com/office/drawing/2014/main" id="{F9E594DC-8257-48C7-B322-35B5141D24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924601" y="2570922"/>
            <a:ext cx="2110576" cy="176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43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it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4192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and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17236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up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78316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lion looking at the camera&#10;&#10;Description automatically generated">
            <a:extLst>
              <a:ext uri="{FF2B5EF4-FFF2-40B4-BE49-F238E27FC236}">
                <a16:creationId xmlns:a16="http://schemas.microsoft.com/office/drawing/2014/main" id="{8FF0F6A8-9131-409D-AB40-EE74D67F5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30790" y="937251"/>
            <a:ext cx="5927369" cy="49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19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at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948465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Picture 3" descr="A picture containing person, child, boy, young&#10;&#10;Description automatically generated">
            <a:extLst>
              <a:ext uri="{FF2B5EF4-FFF2-40B4-BE49-F238E27FC236}">
                <a16:creationId xmlns:a16="http://schemas.microsoft.com/office/drawing/2014/main" id="{88C98B4E-3A9E-4BDC-AB94-DFD9209C5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0725" y="1528902"/>
            <a:ext cx="666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37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see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244625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he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559657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lion looking at the camera&#10;&#10;Description automatically generated">
            <a:extLst>
              <a:ext uri="{FF2B5EF4-FFF2-40B4-BE49-F238E27FC236}">
                <a16:creationId xmlns:a16="http://schemas.microsoft.com/office/drawing/2014/main" id="{8FF0F6A8-9131-409D-AB40-EE74D67F5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30790" y="937251"/>
            <a:ext cx="5927369" cy="49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231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do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7950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the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96089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you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667772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an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30241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Picture 3" descr="A picture containing person, child, boy, young&#10;&#10;Description automatically generated">
            <a:extLst>
              <a:ext uri="{FF2B5EF4-FFF2-40B4-BE49-F238E27FC236}">
                <a16:creationId xmlns:a16="http://schemas.microsoft.com/office/drawing/2014/main" id="{88C98B4E-3A9E-4BDC-AB94-DFD9209C5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0725" y="1528902"/>
            <a:ext cx="666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405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can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195169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no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83382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lion looking at the camera&#10;&#10;Description automatically generated">
            <a:extLst>
              <a:ext uri="{FF2B5EF4-FFF2-40B4-BE49-F238E27FC236}">
                <a16:creationId xmlns:a16="http://schemas.microsoft.com/office/drawing/2014/main" id="{8FF0F6A8-9131-409D-AB40-EE74D67F5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30790" y="937251"/>
            <a:ext cx="5927369" cy="49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65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am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314089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said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50000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went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817607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Picture 3" descr="A picture containing person, child, boy, young&#10;&#10;Description automatically generated">
            <a:extLst>
              <a:ext uri="{FF2B5EF4-FFF2-40B4-BE49-F238E27FC236}">
                <a16:creationId xmlns:a16="http://schemas.microsoft.com/office/drawing/2014/main" id="{88C98B4E-3A9E-4BDC-AB94-DFD9209C5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0725" y="1528902"/>
            <a:ext cx="666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I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306537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are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365218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this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687401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go</a:t>
            </a: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125543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Picture 3" descr="A picture containing person, child, boy, young&#10;&#10;Description automatically generated">
            <a:extLst>
              <a:ext uri="{FF2B5EF4-FFF2-40B4-BE49-F238E27FC236}">
                <a16:creationId xmlns:a16="http://schemas.microsoft.com/office/drawing/2014/main" id="{88C98B4E-3A9E-4BDC-AB94-DFD9209C5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0725" y="1528902"/>
            <a:ext cx="666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7023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go</a:t>
            </a: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476522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look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95616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for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345114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lion looking at the camera&#10;&#10;Description automatically generated">
            <a:extLst>
              <a:ext uri="{FF2B5EF4-FFF2-40B4-BE49-F238E27FC236}">
                <a16:creationId xmlns:a16="http://schemas.microsoft.com/office/drawing/2014/main" id="{8FF0F6A8-9131-409D-AB40-EE74D67F5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30790" y="937251"/>
            <a:ext cx="5927369" cy="49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334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get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548799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come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2699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to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57075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got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916486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play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310587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Picture 3" descr="A picture containing person, child, boy, young&#10;&#10;Description automatically generated">
            <a:extLst>
              <a:ext uri="{FF2B5EF4-FFF2-40B4-BE49-F238E27FC236}">
                <a16:creationId xmlns:a16="http://schemas.microsoft.com/office/drawing/2014/main" id="{88C98B4E-3A9E-4BDC-AB94-DFD9209C5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0725" y="1528902"/>
            <a:ext cx="666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2919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was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941646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had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1296699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they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904423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will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719524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too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421605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all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082625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lion looking at the camera&#10;&#10;Description automatically generated">
            <a:extLst>
              <a:ext uri="{FF2B5EF4-FFF2-40B4-BE49-F238E27FC236}">
                <a16:creationId xmlns:a16="http://schemas.microsoft.com/office/drawing/2014/main" id="{8FF0F6A8-9131-409D-AB40-EE74D67F5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30790" y="937251"/>
            <a:ext cx="5927369" cy="49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3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a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6865884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be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3970321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as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404609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ball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2254201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by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598737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day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6492419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Picture 3" descr="A picture containing person, child, boy, young&#10;&#10;Description automatically generated">
            <a:extLst>
              <a:ext uri="{FF2B5EF4-FFF2-40B4-BE49-F238E27FC236}">
                <a16:creationId xmlns:a16="http://schemas.microsoft.com/office/drawing/2014/main" id="{88C98B4E-3A9E-4BDC-AB94-DFD9209C5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0725" y="1528902"/>
            <a:ext cx="666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0384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did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503876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has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8660309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lion looking at the camera&#10;&#10;Description automatically generated">
            <a:extLst>
              <a:ext uri="{FF2B5EF4-FFF2-40B4-BE49-F238E27FC236}">
                <a16:creationId xmlns:a16="http://schemas.microsoft.com/office/drawing/2014/main" id="{8FF0F6A8-9131-409D-AB40-EE74D67F5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30790" y="937251"/>
            <a:ext cx="5927369" cy="49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1554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her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7658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is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587964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him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359813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fun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5735617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4" name="Picture 3" descr="A picture containing person, child, boy, young&#10;&#10;Description automatically generated">
            <a:extLst>
              <a:ext uri="{FF2B5EF4-FFF2-40B4-BE49-F238E27FC236}">
                <a16:creationId xmlns:a16="http://schemas.microsoft.com/office/drawing/2014/main" id="{88C98B4E-3A9E-4BDC-AB94-DFD9209C56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760725" y="1528902"/>
            <a:ext cx="66675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82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0000" kern="1200" dirty="0">
              <a:solidFill>
                <a:srgbClr val="FFFFFF"/>
              </a:solidFill>
              <a:latin typeface="Comic Sans MS" panose="030F0702030302020204" pitchFamily="66" charset="0"/>
              <a:ea typeface="+mj-ea"/>
              <a:cs typeface="+mj-cs"/>
            </a:endParaRP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" name="Picture 6" descr="A lion looking at the camera&#10;&#10;Description automatically generated">
            <a:extLst>
              <a:ext uri="{FF2B5EF4-FFF2-40B4-BE49-F238E27FC236}">
                <a16:creationId xmlns:a16="http://schemas.microsoft.com/office/drawing/2014/main" id="{8FF0F6A8-9131-409D-AB40-EE74D67F55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30790" y="937251"/>
            <a:ext cx="5927369" cy="494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4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8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47B1DD-413E-4CAB-89FA-8C229766CDC7}"/>
              </a:ext>
            </a:extLst>
          </p:cNvPr>
          <p:cNvSpPr txBox="1"/>
          <p:nvPr/>
        </p:nvSpPr>
        <p:spPr>
          <a:xfrm>
            <a:off x="752400" y="2329555"/>
            <a:ext cx="10684151" cy="19919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0" kern="1200" dirty="0">
                <a:solidFill>
                  <a:srgbClr val="FFFFFF"/>
                </a:solidFill>
                <a:latin typeface="Comic Sans MS" panose="030F0702030302020204" pitchFamily="66" charset="0"/>
                <a:ea typeface="+mj-ea"/>
                <a:cs typeface="+mj-cs"/>
              </a:rPr>
              <a:t>my</a:t>
            </a:r>
          </a:p>
        </p:txBody>
      </p:sp>
      <p:pic>
        <p:nvPicPr>
          <p:cNvPr id="26" name="Picture 20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63496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80</Words>
  <Application>Microsoft Office PowerPoint</Application>
  <PresentationFormat>Widescreen</PresentationFormat>
  <Paragraphs>58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7" baseType="lpstr">
      <vt:lpstr>Arial</vt:lpstr>
      <vt:lpstr>Calibri</vt:lpstr>
      <vt:lpstr>Calibri Light</vt:lpstr>
      <vt:lpstr>Comic Sans MS</vt:lpstr>
      <vt:lpstr>Office Theme</vt:lpstr>
      <vt:lpstr>My Kindergarten Sight Words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Chrisman, Jennifer</dc:creator>
  <cp:lastModifiedBy>Difrancesco, Trina</cp:lastModifiedBy>
  <cp:revision>9</cp:revision>
  <dcterms:created xsi:type="dcterms:W3CDTF">2020-04-02T10:09:27Z</dcterms:created>
  <dcterms:modified xsi:type="dcterms:W3CDTF">2020-04-02T18:36:01Z</dcterms:modified>
</cp:coreProperties>
</file>